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96AA-35E2-D043-A39C-62710E1AD08F}" type="datetimeFigureOut">
              <a:rPr lang="de-DE" smtClean="0"/>
              <a:pPr/>
              <a:t>21.08.2017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B73-5CDD-EF42-BD7A-4B540D03D7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96AA-35E2-D043-A39C-62710E1AD08F}" type="datetimeFigureOut">
              <a:rPr lang="de-DE" smtClean="0"/>
              <a:pPr/>
              <a:t>21.08.2017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B73-5CDD-EF42-BD7A-4B540D03D7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96AA-35E2-D043-A39C-62710E1AD08F}" type="datetimeFigureOut">
              <a:rPr lang="de-DE" smtClean="0"/>
              <a:pPr/>
              <a:t>21.08.2017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B73-5CDD-EF42-BD7A-4B540D03D7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96AA-35E2-D043-A39C-62710E1AD08F}" type="datetimeFigureOut">
              <a:rPr lang="de-DE" smtClean="0"/>
              <a:pPr/>
              <a:t>21.08.2017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B73-5CDD-EF42-BD7A-4B540D03D7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96AA-35E2-D043-A39C-62710E1AD08F}" type="datetimeFigureOut">
              <a:rPr lang="de-DE" smtClean="0"/>
              <a:pPr/>
              <a:t>21.08.2017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B73-5CDD-EF42-BD7A-4B540D03D7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96AA-35E2-D043-A39C-62710E1AD08F}" type="datetimeFigureOut">
              <a:rPr lang="de-DE" smtClean="0"/>
              <a:pPr/>
              <a:t>21.08.2017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B73-5CDD-EF42-BD7A-4B540D03D7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96AA-35E2-D043-A39C-62710E1AD08F}" type="datetimeFigureOut">
              <a:rPr lang="de-DE" smtClean="0"/>
              <a:pPr/>
              <a:t>21.08.2017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B73-5CDD-EF42-BD7A-4B540D03D7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96AA-35E2-D043-A39C-62710E1AD08F}" type="datetimeFigureOut">
              <a:rPr lang="de-DE" smtClean="0"/>
              <a:pPr/>
              <a:t>21.08.2017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B73-5CDD-EF42-BD7A-4B540D03D7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96AA-35E2-D043-A39C-62710E1AD08F}" type="datetimeFigureOut">
              <a:rPr lang="de-DE" smtClean="0"/>
              <a:pPr/>
              <a:t>21.08.2017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B73-5CDD-EF42-BD7A-4B540D03D7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96AA-35E2-D043-A39C-62710E1AD08F}" type="datetimeFigureOut">
              <a:rPr lang="de-DE" smtClean="0"/>
              <a:pPr/>
              <a:t>21.08.2017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B73-5CDD-EF42-BD7A-4B540D03D7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96AA-35E2-D043-A39C-62710E1AD08F}" type="datetimeFigureOut">
              <a:rPr lang="de-DE" smtClean="0"/>
              <a:pPr/>
              <a:t>21.08.2017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B73-5CDD-EF42-BD7A-4B540D03D7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A96AA-35E2-D043-A39C-62710E1AD08F}" type="datetimeFigureOut">
              <a:rPr lang="de-DE" smtClean="0"/>
              <a:pPr/>
              <a:t>21.08.2017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CCB73-5CDD-EF42-BD7A-4B540D03D7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Head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5725131" cy="725932"/>
          </a:xfrm>
          <a:prstGeom prst="rect">
            <a:avLst/>
          </a:prstGeom>
        </p:spPr>
      </p:pic>
      <p:pic>
        <p:nvPicPr>
          <p:cNvPr id="6" name="Bild 5" descr="Bi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6800"/>
            <a:ext cx="4648200" cy="4996617"/>
          </a:xfrm>
          <a:prstGeom prst="rect">
            <a:avLst/>
          </a:prstGeom>
        </p:spPr>
      </p:pic>
      <p:pic>
        <p:nvPicPr>
          <p:cNvPr id="7" name="Bild 6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076" y="170434"/>
            <a:ext cx="1627632" cy="497332"/>
          </a:xfrm>
          <a:prstGeom prst="rect">
            <a:avLst/>
          </a:prstGeom>
        </p:spPr>
      </p:pic>
      <p:pic>
        <p:nvPicPr>
          <p:cNvPr id="9" name="Bild 8" descr="Subli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72" y="6172200"/>
            <a:ext cx="6967728" cy="60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>fxcommunication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Thomas Schmitz</dc:creator>
  <cp:lastModifiedBy>Barbara</cp:lastModifiedBy>
  <cp:revision>18</cp:revision>
  <cp:lastPrinted>2017-08-21T08:36:18Z</cp:lastPrinted>
  <dcterms:created xsi:type="dcterms:W3CDTF">2015-09-25T09:44:04Z</dcterms:created>
  <dcterms:modified xsi:type="dcterms:W3CDTF">2017-08-21T08:37:01Z</dcterms:modified>
</cp:coreProperties>
</file>